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222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7610A0B-6EA6-4227-B18A-F21144A2E39C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822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69A31E-F73D-4C68-AB65-AC5CF18D16E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2305050"/>
          </a:xfrm>
        </p:spPr>
        <p:txBody>
          <a:bodyPr>
            <a:normAutofit/>
          </a:bodyPr>
          <a:lstStyle/>
          <a:p>
            <a:br>
              <a:rPr lang="en-US" altLang="en-US" dirty="0"/>
            </a:br>
            <a:r>
              <a:rPr lang="en-US" altLang="en-US" dirty="0"/>
              <a:t>Child &amp; Dependent Care Credit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30033"/>
                </a:solidFill>
              </a:rPr>
              <a:t>Pub 17 Chapters 3 &amp; 32</a:t>
            </a:r>
          </a:p>
          <a:p>
            <a:r>
              <a:rPr lang="en-US" altLang="en-US" dirty="0">
                <a:solidFill>
                  <a:srgbClr val="330033"/>
                </a:solidFill>
              </a:rPr>
              <a:t>Pub 4012 Tab G </a:t>
            </a:r>
          </a:p>
          <a:p>
            <a:r>
              <a:rPr lang="en-US" altLang="en-US" dirty="0">
                <a:solidFill>
                  <a:srgbClr val="330033"/>
                </a:solidFill>
              </a:rPr>
              <a:t>(Federal 1040-Line 49)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986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2</TotalTime>
  <Words>23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Verdana</vt:lpstr>
      <vt:lpstr>Wingdings</vt:lpstr>
      <vt:lpstr>NJ Template 06</vt:lpstr>
      <vt:lpstr> Child &amp; Dependent Care Credit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6</cp:revision>
  <cp:lastPrinted>2012-10-15T20:27:10Z</cp:lastPrinted>
  <dcterms:created xsi:type="dcterms:W3CDTF">2014-10-17T16:41:52Z</dcterms:created>
  <dcterms:modified xsi:type="dcterms:W3CDTF">2017-11-15T05:33:56Z</dcterms:modified>
</cp:coreProperties>
</file>